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9"/>
  </p:notesMasterIdLst>
  <p:handoutMasterIdLst>
    <p:handoutMasterId r:id="rId10"/>
  </p:handoutMasterIdLst>
  <p:sldIdLst>
    <p:sldId id="257" r:id="rId5"/>
    <p:sldId id="259" r:id="rId6"/>
    <p:sldId id="260" r:id="rId7"/>
    <p:sldId id="261" r:id="rId8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BF5367-05D9-4493-ACC7-1957C99D7AD0}" v="5" dt="2020-11-13T10:29:22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440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Kreuning" userId="ec82587d-f859-43aa-91d3-fb8f47fe5957" providerId="ADAL" clId="{B1BF5367-05D9-4493-ACC7-1957C99D7AD0}"/>
    <pc:docChg chg="custSel modSld">
      <pc:chgData name="Sandra Kreuning" userId="ec82587d-f859-43aa-91d3-fb8f47fe5957" providerId="ADAL" clId="{B1BF5367-05D9-4493-ACC7-1957C99D7AD0}" dt="2020-11-13T10:32:49.178" v="97" actId="27636"/>
      <pc:docMkLst>
        <pc:docMk/>
      </pc:docMkLst>
      <pc:sldChg chg="modSp">
        <pc:chgData name="Sandra Kreuning" userId="ec82587d-f859-43aa-91d3-fb8f47fe5957" providerId="ADAL" clId="{B1BF5367-05D9-4493-ACC7-1957C99D7AD0}" dt="2020-11-13T10:32:49.178" v="97" actId="27636"/>
        <pc:sldMkLst>
          <pc:docMk/>
          <pc:sldMk cId="3961349613" sldId="261"/>
        </pc:sldMkLst>
        <pc:spChg chg="mod">
          <ac:chgData name="Sandra Kreuning" userId="ec82587d-f859-43aa-91d3-fb8f47fe5957" providerId="ADAL" clId="{B1BF5367-05D9-4493-ACC7-1957C99D7AD0}" dt="2020-11-13T10:32:49.178" v="97" actId="27636"/>
          <ac:spMkLst>
            <pc:docMk/>
            <pc:sldMk cId="3961349613" sldId="261"/>
            <ac:spMk id="3" creationId="{04E3DF67-B568-412E-95D7-091B8DF0D93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0EA97C-B809-45E0-A9E2-E5882BFD33EB}" type="datetime1">
              <a:rPr lang="nl-NL" smtClean="0"/>
              <a:t>13-11-2020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148070-BB63-4AB2-93E2-2A30556701E1}" type="datetime1">
              <a:rPr lang="nl-NL" smtClean="0"/>
              <a:t>13-11-2020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E565F9AE-BFFA-4397-9A9B-ECDD71208513}" type="datetime1">
              <a:rPr lang="nl-NL" smtClean="0"/>
              <a:t>13-11-2020</a:t>
            </a:fld>
            <a:endParaRPr lang="en-US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1A3E2-AC0B-43D4-9C0D-5BC43413D0D9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 het model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7BB443-3CF3-4283-B31E-9D5D504E632F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F80720-5837-4C35-BBE5-1C1ED630F5B7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1D61260-E445-41FE-8C4B-72173B6D0ED2}" type="datetime1">
              <a:rPr lang="nl-NL" smtClean="0"/>
              <a:t>13-11-2020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C221E6-93FE-4E73-A747-F51086EDA737}" type="datetime1">
              <a:rPr lang="nl-NL" smtClean="0"/>
              <a:t>13-11-2020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085B3-56AC-4272-A0A8-7A87BE8500B8}" type="datetime1">
              <a:rPr lang="nl-NL" smtClean="0"/>
              <a:t>13-11-2020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C61C45-8544-4D8A-9076-355F45D20F8A}" type="datetime1">
              <a:rPr lang="nl-NL" smtClean="0"/>
              <a:t>13-11-2020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151E75-6D2D-4AAA-97D4-ECC5AACC1597}" type="datetime1">
              <a:rPr lang="nl-NL" smtClean="0"/>
              <a:t>13-11-2020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91434D6-CBFF-4FFF-8AC2-8BBE1C43CBB9}" type="datetime1">
              <a:rPr lang="nl-NL" smtClean="0"/>
              <a:t>13-11-2020</a:t>
            </a:fld>
            <a:endParaRPr lang="en-US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" dirty="0"/>
              <a:t>Klik op pictogram om afbeelding toe te voegen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D6C6CD4-61FA-4797-A9C5-D735A3502853}" type="datetime1">
              <a:rPr lang="nl-NL" smtClean="0"/>
              <a:t>13-11-2020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hthoe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/>
              <a:t>Klik om de tekststijlen van het model te 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6A64366-1BE6-485D-BF1A-8F9BCC4FB451}" type="datetime1">
              <a:rPr lang="nl-NL" smtClean="0"/>
              <a:t>13-11-2020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Een afbeelding met materiaal, tafel, rood, bedekt&#10;&#10;Beschrijving automatisch gegenereer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64" name="Rechthoe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hthoe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4" y="261354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nl-NL" sz="4400" dirty="0">
                <a:solidFill>
                  <a:schemeClr val="tx1"/>
                </a:solidFill>
              </a:rPr>
              <a:t>Anatomie periode 2</a:t>
            </a:r>
            <a:endParaRPr lang="nl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02B45-1CA0-454E-8C44-257C285F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Nabespreking periode 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B01539-1F19-4172-84F4-5E6585C67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31101"/>
            <a:ext cx="4663440" cy="3493078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CEA094-C1F1-408F-907C-356197CEA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0078" y="2231101"/>
            <a:ext cx="6086475" cy="3749040"/>
          </a:xfrm>
        </p:spPr>
        <p:txBody>
          <a:bodyPr>
            <a:normAutofit/>
          </a:bodyPr>
          <a:lstStyle/>
          <a:p>
            <a:r>
              <a:rPr lang="nl-NL" sz="2000" dirty="0"/>
              <a:t>Hoe heb je de anatomie lessen van periode 1 ervaren?</a:t>
            </a:r>
          </a:p>
          <a:p>
            <a:r>
              <a:rPr lang="nl-NL" sz="2000" dirty="0"/>
              <a:t>Hoe heb je geleerd voor de toets? Was dit voldoende?</a:t>
            </a:r>
          </a:p>
          <a:p>
            <a:r>
              <a:rPr lang="nl-NL" sz="2000" dirty="0"/>
              <a:t>Heb je nog tips voor komende lessen?</a:t>
            </a:r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93BDBF-1909-4CF3-A7F3-A6F693F0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13-11-2020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7D01A-63A5-4A52-9B19-EECBB8B3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Anatomie Periode 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70E2957-DD17-4E08-B106-F86B99916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03120"/>
            <a:ext cx="3749040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EF49CE-EC17-4B1D-BF35-F60C4FF9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3125" y="2103120"/>
            <a:ext cx="5610225" cy="3749040"/>
          </a:xfrm>
        </p:spPr>
        <p:txBody>
          <a:bodyPr>
            <a:normAutofit/>
          </a:bodyPr>
          <a:lstStyle/>
          <a:p>
            <a:r>
              <a:rPr lang="nl-NL" sz="2000" dirty="0"/>
              <a:t>Hoofdonderwerp periode 2: Voeding, spijsvertering, stofwisseling en uitscheiding van de gezonde mens</a:t>
            </a:r>
          </a:p>
          <a:p>
            <a:r>
              <a:rPr lang="nl-NL" sz="2000" dirty="0"/>
              <a:t>Lesweek 9 toets </a:t>
            </a:r>
            <a:r>
              <a:rPr lang="nl-NL" sz="2000" dirty="0">
                <a:sym typeface="Wingdings" panose="05000000000000000000" pitchFamily="2" charset="2"/>
              </a:rPr>
              <a:t> </a:t>
            </a:r>
            <a:r>
              <a:rPr lang="nl-NL" sz="2000" dirty="0"/>
              <a:t>bij het goed bijhouden en maken van alle drillsters en lesopdrachten kun je een extra punt verdienen voor je toets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002796-8C6D-47D3-BF56-E8E12BAB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13-11-2020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3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E31FB-D853-467D-BECE-5908032C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Weet wat je eet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E3DF67-B568-412E-95D7-091B8DF0D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52650"/>
            <a:ext cx="4663440" cy="40627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Account aanmaken op weet wat je eet voor de komende 4 lessen</a:t>
            </a:r>
            <a:r>
              <a:rPr lang="nl-NL" b="1" dirty="0">
                <a:sym typeface="Wingdings" panose="05000000000000000000" pitchFamily="2" charset="2"/>
              </a:rPr>
              <a:t></a:t>
            </a:r>
            <a:r>
              <a:rPr lang="nl-NL" b="1" dirty="0"/>
              <a:t> wwje.nl </a:t>
            </a:r>
          </a:p>
          <a:p>
            <a:pPr marL="0" indent="0">
              <a:buNone/>
            </a:pPr>
            <a:r>
              <a:rPr lang="nl-NL" dirty="0"/>
              <a:t>Klascode registreren:</a:t>
            </a:r>
          </a:p>
          <a:p>
            <a:r>
              <a:rPr lang="nl-NL" dirty="0"/>
              <a:t>VZ20a- NRDERP3</a:t>
            </a:r>
          </a:p>
          <a:p>
            <a:r>
              <a:rPr lang="nl-NL" dirty="0"/>
              <a:t>VZ20b- NRDERP4</a:t>
            </a:r>
          </a:p>
          <a:p>
            <a:r>
              <a:rPr lang="nl-NL" dirty="0"/>
              <a:t>VZ20c- NRDERP5</a:t>
            </a:r>
          </a:p>
          <a:p>
            <a:r>
              <a:rPr lang="nl-NL" dirty="0"/>
              <a:t>VZ20d–NRDERP8</a:t>
            </a:r>
          </a:p>
          <a:p>
            <a:r>
              <a:rPr lang="nl-NL" dirty="0"/>
              <a:t>VZ20e- NRDERP9</a:t>
            </a:r>
          </a:p>
          <a:p>
            <a:r>
              <a:rPr lang="nl-NL" dirty="0"/>
              <a:t>VZ20f-  NRDERP10</a:t>
            </a:r>
          </a:p>
          <a:p>
            <a:r>
              <a:rPr lang="nl-NL" dirty="0"/>
              <a:t>VZ20g- NRDERP6</a:t>
            </a:r>
          </a:p>
          <a:p>
            <a:r>
              <a:rPr lang="nl-NL" dirty="0"/>
              <a:t>VZ20h- NRDERP7</a:t>
            </a:r>
          </a:p>
          <a:p>
            <a:pPr marL="0" indent="0">
              <a:buNone/>
            </a:pPr>
            <a:r>
              <a:rPr lang="nl-NL"/>
              <a:t>Les </a:t>
            </a:r>
            <a:r>
              <a:rPr lang="nl-NL" dirty="0"/>
              <a:t>1 </a:t>
            </a:r>
            <a:r>
              <a:rPr lang="nl-NL" dirty="0">
                <a:sym typeface="Wingdings" panose="05000000000000000000" pitchFamily="2" charset="2"/>
              </a:rPr>
              <a:t> Eetmeter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1030" name="Picture 6" descr="Weet Wat Je Eet Heerhugowaard - Nederlands, Broodjes, Stamppot -  Thuisbezorgd.nl">
            <a:extLst>
              <a:ext uri="{FF2B5EF4-FFF2-40B4-BE49-F238E27FC236}">
                <a16:creationId xmlns:a16="http://schemas.microsoft.com/office/drawing/2014/main" id="{E87187B0-5220-4A16-A410-952C35E2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9435" y="2152650"/>
            <a:ext cx="4663440" cy="320924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BF63DC-4D61-4B9C-AE0F-6BDBC59F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13-11-2020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9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22_TF56410444" id="{27F6A5AA-9E72-44A1-9506-064AF95EB28B}" vid="{ED008959-6D9A-46E3-A724-C86C02202C8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2" ma:contentTypeDescription="Een nieuw document maken." ma:contentTypeScope="" ma:versionID="af45acec503560d360978414daab1117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124b357f269b65349bc9c8612af050ee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E3CE09-6AA6-4EBA-AB45-C9129A0B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E36536-670B-4AA7-9193-7D45CA4659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3B1880-8A0C-4B9F-AFDB-2515F8CF6D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126</Words>
  <Application>Microsoft Office PowerPoint</Application>
  <PresentationFormat>Breedbeeld</PresentationFormat>
  <Paragraphs>24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Avenir Next LT Pro</vt:lpstr>
      <vt:lpstr>Avenir Next LT Pro Light</vt:lpstr>
      <vt:lpstr>Calibri</vt:lpstr>
      <vt:lpstr>Garamond</vt:lpstr>
      <vt:lpstr>SavonVTI</vt:lpstr>
      <vt:lpstr>Anatomie periode 2</vt:lpstr>
      <vt:lpstr>Nabespreking periode 1</vt:lpstr>
      <vt:lpstr>Anatomie Periode 2</vt:lpstr>
      <vt:lpstr>Weet wat je eet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periode 2</dc:title>
  <dc:creator>Gabriëlla Svourenos</dc:creator>
  <cp:lastModifiedBy>Sandra Kreuning</cp:lastModifiedBy>
  <cp:revision>2</cp:revision>
  <dcterms:created xsi:type="dcterms:W3CDTF">2020-11-13T10:18:23Z</dcterms:created>
  <dcterms:modified xsi:type="dcterms:W3CDTF">2020-11-13T10:32:56Z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0x010100B7E6EAFB7E375B4FA8D2FF7FD64788B7</vt:lpwstr>
  </property>
</Properties>
</file>